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marai Bold" panose="020B0604020202020204" charset="-78"/>
      <p:regular r:id="rId11"/>
    </p:embeddedFont>
    <p:embeddedFont>
      <p:font typeface="Archivo Black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S Tarek" panose="020B0604020202020204" charset="-78"/>
      <p:regular r:id="rId17"/>
    </p:embeddedFont>
    <p:embeddedFont>
      <p:font typeface="TS Tarek Bold" panose="020B0604020202020204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2292" y="-2608706"/>
            <a:ext cx="6500308" cy="7495031"/>
            <a:chOff x="0" y="0"/>
            <a:chExt cx="550724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7243" cy="6350000"/>
            </a:xfrm>
            <a:custGeom>
              <a:avLst/>
              <a:gdLst/>
              <a:ahLst/>
              <a:cxnLst/>
              <a:rect l="l" t="t" r="r" b="b"/>
              <a:pathLst>
                <a:path w="5507243" h="6350000">
                  <a:moveTo>
                    <a:pt x="2753621" y="6350000"/>
                  </a:moveTo>
                  <a:cubicBezTo>
                    <a:pt x="1233622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1233622" y="0"/>
                    <a:pt x="2753621" y="0"/>
                  </a:cubicBezTo>
                  <a:cubicBezTo>
                    <a:pt x="4273621" y="0"/>
                    <a:pt x="5507243" y="995680"/>
                    <a:pt x="5507243" y="2222500"/>
                  </a:cubicBezTo>
                  <a:lnTo>
                    <a:pt x="5507243" y="4127500"/>
                  </a:lnTo>
                  <a:cubicBezTo>
                    <a:pt x="5507243" y="5354320"/>
                    <a:pt x="4273621" y="6350000"/>
                    <a:pt x="2753621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1651" r="-3165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9029683"/>
            <a:ext cx="6403404" cy="152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2"/>
              </a:lnSpc>
            </a:pPr>
            <a:r>
              <a:rPr lang="en-US" sz="2457" spc="37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Presenté par: Baranovskii Roman, Bideau James, Bonnière Tristan, Broage Théodore</a:t>
            </a:r>
          </a:p>
          <a:p>
            <a:pPr marL="0" lvl="0" indent="0" algn="l">
              <a:lnSpc>
                <a:spcPts val="3022"/>
              </a:lnSpc>
              <a:spcBef>
                <a:spcPct val="0"/>
              </a:spcBef>
            </a:pPr>
            <a:endParaRPr lang="en-US" sz="2457" spc="375">
              <a:solidFill>
                <a:srgbClr val="FFFFFF"/>
              </a:solidFill>
              <a:latin typeface="TS Tarek"/>
              <a:ea typeface="TS Tarek"/>
              <a:cs typeface="TS Tarek"/>
              <a:sym typeface="TS Tare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52673" y="5143500"/>
            <a:ext cx="5811564" cy="147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PREMIUM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2673" y="6789945"/>
            <a:ext cx="4195237" cy="147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CHESS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207291" y="3519295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701147" y="1964432"/>
            <a:ext cx="5481838" cy="7831198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7478" y="1480004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327127" y="-2260153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840440" y="4514796"/>
            <a:ext cx="1334733" cy="13347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8839119" y="1849904"/>
            <a:ext cx="1334733" cy="13347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2979869" y="4514796"/>
            <a:ext cx="1334733" cy="133473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2978548" y="1849904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0886164" y="6962293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46215" y="320029"/>
            <a:ext cx="6752859" cy="9646942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r="-5720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525463" y="4764739"/>
            <a:ext cx="499436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SOMMAIRE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97290" y="6048431"/>
            <a:ext cx="2614541" cy="42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L’architecture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13024" y="4679014"/>
            <a:ext cx="1586922" cy="9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18250" y="3383539"/>
            <a:ext cx="2372622" cy="86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 Programme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3024" y="2014122"/>
            <a:ext cx="1586922" cy="9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57228" y="6049554"/>
            <a:ext cx="2780016" cy="42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Fonctionnalités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52454" y="4679014"/>
            <a:ext cx="1586922" cy="9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57680" y="3383539"/>
            <a:ext cx="2372622" cy="42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Les imports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454" y="2014122"/>
            <a:ext cx="1586922" cy="9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20700" y="8495928"/>
            <a:ext cx="2659169" cy="86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Les IA génératives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8749" y="7126511"/>
            <a:ext cx="1586922" cy="9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17735" y="4526970"/>
            <a:ext cx="57243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8"/>
              </a:lnSpc>
              <a:spcBef>
                <a:spcPct val="0"/>
              </a:spcBef>
            </a:pPr>
            <a:r>
              <a:rPr lang="en-US" sz="64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LE PROGRAMME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1083" y="2323300"/>
            <a:ext cx="4402447" cy="64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JEU D’ECHEC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8423" y="2993096"/>
            <a:ext cx="6015843" cy="80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Notre but est de permettre a tous quelque sois notre niveau de pouvoir s’amuser.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039229" y="2584516"/>
            <a:ext cx="1371267" cy="13712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29553" y="4526970"/>
            <a:ext cx="1371267" cy="1371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29553" y="6516233"/>
            <a:ext cx="1371267" cy="1371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348603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831083" y="4316254"/>
            <a:ext cx="4402447" cy="64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ADAPTABLE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48423" y="4935550"/>
            <a:ext cx="6015843" cy="80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Pour pouvoir s’adapter à tous nous avons mis en place différentes fonctionnalités pour tous.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831083" y="6259040"/>
            <a:ext cx="4402447" cy="64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9"/>
              </a:lnSpc>
              <a:spcBef>
                <a:spcPct val="0"/>
              </a:spcBef>
            </a:pPr>
            <a:r>
              <a:rPr lang="en-US" sz="37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INNOVANT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48423" y="6878336"/>
            <a:ext cx="6015843" cy="120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6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En effet le jeu est innovant du fait de pouvoir rajouter ou non des fonctionnalités et/ou changé des spécificité pour le plateau.</a:t>
            </a:r>
          </a:p>
        </p:txBody>
      </p:sp>
      <p:sp>
        <p:nvSpPr>
          <p:cNvPr id="24" name="Freeform 24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3751800" y="3167367"/>
            <a:ext cx="1456246" cy="89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534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01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7122895" y="119777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92261" y="1757978"/>
            <a:ext cx="1456246" cy="83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607972" y="1612971"/>
            <a:ext cx="1224824" cy="1224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090417" y="1529241"/>
            <a:ext cx="5721338" cy="7228519"/>
          </a:xfrm>
          <a:custGeom>
            <a:avLst/>
            <a:gdLst/>
            <a:ahLst/>
            <a:cxnLst/>
            <a:rect l="l" t="t" r="r" b="b"/>
            <a:pathLst>
              <a:path w="5721338" h="7228519">
                <a:moveTo>
                  <a:pt x="0" y="0"/>
                </a:moveTo>
                <a:lnTo>
                  <a:pt x="5721338" y="0"/>
                </a:lnTo>
                <a:lnTo>
                  <a:pt x="5721338" y="7228518"/>
                </a:lnTo>
                <a:lnTo>
                  <a:pt x="0" y="7228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1139" y="690563"/>
            <a:ext cx="546425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8"/>
              </a:lnSpc>
              <a:spcBef>
                <a:spcPct val="0"/>
              </a:spcBef>
            </a:pPr>
            <a:r>
              <a:rPr lang="en-US" sz="466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L’ARCHITECTURE</a:t>
            </a: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162718" y="3659573"/>
            <a:ext cx="518653" cy="403322"/>
            <a:chOff x="0" y="0"/>
            <a:chExt cx="812800" cy="6320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32037" y="4910698"/>
            <a:ext cx="2155851" cy="5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Testing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1162718" y="4940226"/>
            <a:ext cx="518653" cy="403322"/>
            <a:chOff x="0" y="0"/>
            <a:chExt cx="812800" cy="6320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65362" y="3571534"/>
            <a:ext cx="2732931" cy="56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Premium_chess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162718" y="6220880"/>
            <a:ext cx="518653" cy="403322"/>
            <a:chOff x="0" y="0"/>
            <a:chExt cx="812800" cy="6320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162718" y="7501533"/>
            <a:ext cx="518653" cy="403322"/>
            <a:chOff x="0" y="0"/>
            <a:chExt cx="812800" cy="6320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719312" y="6132840"/>
            <a:ext cx="1852687" cy="5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gitignore</a:t>
            </a:r>
            <a:endParaRPr lang="en-US" sz="3287" dirty="0">
              <a:solidFill>
                <a:srgbClr val="FFFFFF"/>
              </a:solidFill>
              <a:latin typeface="TS Tarek"/>
              <a:ea typeface="TS Tarek"/>
              <a:cs typeface="TS Tarek"/>
              <a:sym typeface="TS Tarek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689845" y="7411962"/>
            <a:ext cx="2491755" cy="5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gitattributes</a:t>
            </a:r>
            <a:endParaRPr lang="en-US" sz="3287" dirty="0">
              <a:solidFill>
                <a:srgbClr val="FFFFFF"/>
              </a:solidFill>
              <a:latin typeface="TS Tarek"/>
              <a:ea typeface="TS Tarek"/>
              <a:cs typeface="TS Tarek"/>
              <a:sym typeface="TS Tarek"/>
            </a:endParaRP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191063" y="8753841"/>
            <a:ext cx="518653" cy="460012"/>
            <a:chOff x="0" y="0"/>
            <a:chExt cx="812800" cy="72090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20901"/>
            </a:xfrm>
            <a:custGeom>
              <a:avLst/>
              <a:gdLst/>
              <a:ahLst/>
              <a:cxnLst/>
              <a:rect l="l" t="t" r="r" b="b"/>
              <a:pathLst>
                <a:path w="812800" h="720901">
                  <a:moveTo>
                    <a:pt x="406400" y="0"/>
                  </a:moveTo>
                  <a:lnTo>
                    <a:pt x="812800" y="720901"/>
                  </a:lnTo>
                  <a:lnTo>
                    <a:pt x="0" y="72090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27000" y="287079"/>
              <a:ext cx="558800" cy="38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730996" y="8686688"/>
            <a:ext cx="1296293" cy="56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readme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6974985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92261" y="1757978"/>
            <a:ext cx="1456246" cy="83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607972" y="1612971"/>
            <a:ext cx="1224824" cy="1224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162718" y="3659573"/>
            <a:ext cx="518653" cy="403322"/>
            <a:chOff x="0" y="0"/>
            <a:chExt cx="812800" cy="6320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162718" y="4940226"/>
            <a:ext cx="518653" cy="403322"/>
            <a:chOff x="0" y="0"/>
            <a:chExt cx="812800" cy="6320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162718" y="6220880"/>
            <a:ext cx="518653" cy="403322"/>
            <a:chOff x="0" y="0"/>
            <a:chExt cx="812800" cy="6320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162718" y="7501533"/>
            <a:ext cx="518653" cy="403322"/>
            <a:chOff x="0" y="0"/>
            <a:chExt cx="812800" cy="6320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987069" y="284750"/>
            <a:ext cx="4470050" cy="9717500"/>
          </a:xfrm>
          <a:custGeom>
            <a:avLst/>
            <a:gdLst/>
            <a:ahLst/>
            <a:cxnLst/>
            <a:rect l="l" t="t" r="r" b="b"/>
            <a:pathLst>
              <a:path w="4470050" h="9717500">
                <a:moveTo>
                  <a:pt x="0" y="0"/>
                </a:moveTo>
                <a:lnTo>
                  <a:pt x="4470050" y="0"/>
                </a:lnTo>
                <a:lnTo>
                  <a:pt x="4470050" y="9717500"/>
                </a:lnTo>
                <a:lnTo>
                  <a:pt x="0" y="971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41139" y="690563"/>
            <a:ext cx="546425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8"/>
              </a:lnSpc>
              <a:spcBef>
                <a:spcPct val="0"/>
              </a:spcBef>
            </a:pPr>
            <a:r>
              <a:rPr lang="en-US" sz="4665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PREMIUM_CHESS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38611" y="4885552"/>
            <a:ext cx="6384585" cy="56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Skins - les images des skins des pièces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38611" y="3571534"/>
            <a:ext cx="4651950" cy="5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Audio - musique du </a:t>
            </a:r>
            <a:r>
              <a:rPr lang="en-US" sz="3287" dirty="0" err="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jeu</a:t>
            </a:r>
            <a:endParaRPr lang="en-US" sz="3287" dirty="0">
              <a:solidFill>
                <a:srgbClr val="FFFFFF"/>
              </a:solidFill>
              <a:latin typeface="TS Tarek"/>
              <a:ea typeface="TS Tarek"/>
              <a:cs typeface="TS Tarek"/>
              <a:sym typeface="TS Tarek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938611" y="6118850"/>
            <a:ext cx="7463289" cy="56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Jeu_Principal - le fichier avec le code du jeu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49117" y="7377192"/>
            <a:ext cx="8769214" cy="11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menu_principal, menu_options, menu_regles - les fichiers qui composent le code du menu du jeu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46135" y="4535257"/>
            <a:ext cx="546757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8"/>
              </a:lnSpc>
              <a:spcBef>
                <a:spcPct val="0"/>
              </a:spcBef>
            </a:pPr>
            <a:r>
              <a:rPr lang="en-US" sz="6573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LES IMPORTS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1083" y="2332825"/>
            <a:ext cx="5308798" cy="60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3"/>
              </a:lnSpc>
              <a:spcBef>
                <a:spcPct val="0"/>
              </a:spcBef>
            </a:pPr>
            <a:r>
              <a:rPr lang="en-US" sz="35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PYGAME ET CHESS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8423" y="3010492"/>
            <a:ext cx="6015843" cy="110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Ces imports nous ont permis d’avoir certaines fonctions prédéfinies pour un jeu d’échec fonctionnel ou pour un jeu quelconque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47494" y="4276547"/>
            <a:ext cx="754737" cy="75473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31083" y="4325779"/>
            <a:ext cx="4402447" cy="60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3"/>
              </a:lnSpc>
              <a:spcBef>
                <a:spcPct val="0"/>
              </a:spcBef>
            </a:pPr>
            <a:r>
              <a:rPr lang="en-US" sz="3574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TKINTER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1083" y="5001102"/>
            <a:ext cx="6015843" cy="7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Cet import nous a permis de créer toutes les fenêtres et interfaces visuelles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1083" y="6268565"/>
            <a:ext cx="4402447" cy="60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3"/>
              </a:lnSpc>
              <a:spcBef>
                <a:spcPct val="0"/>
              </a:spcBef>
            </a:pPr>
            <a:r>
              <a:rPr lang="en-US" sz="3574" dirty="0">
                <a:solidFill>
                  <a:srgbClr val="17E3B2"/>
                </a:solidFill>
                <a:latin typeface="TS Tarek"/>
                <a:ea typeface="TS Tarek"/>
                <a:cs typeface="TS Tarek"/>
                <a:sym typeface="TS Tarek"/>
              </a:rPr>
              <a:t>SYS ET RANDOM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8423" y="6897386"/>
            <a:ext cx="6015843" cy="7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Ces imports nous ont permis de mieux apprehender notre code pour qu’il fonctionne correctement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751800" y="3148317"/>
            <a:ext cx="1456246" cy="93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7"/>
              </a:lnSpc>
            </a:pPr>
            <a:r>
              <a:rPr lang="en-US" sz="5440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347494" y="2283593"/>
            <a:ext cx="754737" cy="75473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347494" y="6219333"/>
            <a:ext cx="754737" cy="75473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342453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80561" y="3204173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7320" y="7068287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80561" y="706828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0" y="6697986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766869" y="1477050"/>
            <a:ext cx="748758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TS Tarek Bold"/>
                <a:ea typeface="TS Tarek Bold"/>
                <a:cs typeface="TS Tarek Bold"/>
                <a:sym typeface="TS Tarek Bold"/>
              </a:rPr>
              <a:t>FONCTIONNALITÉS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3253" y="34178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6504" y="3265683"/>
            <a:ext cx="880028" cy="73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2"/>
              </a:lnSpc>
              <a:spcBef>
                <a:spcPct val="0"/>
              </a:spcBef>
            </a:pPr>
            <a:r>
              <a:rPr lang="en-US" sz="4204" b="1">
                <a:solidFill>
                  <a:srgbClr val="051D40"/>
                </a:solidFill>
                <a:latin typeface="TS Tarek Bold"/>
                <a:ea typeface="TS Tarek Bold"/>
                <a:cs typeface="TS Tarek Bold"/>
                <a:sym typeface="TS Tarek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196" y="7143698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2447" y="7134173"/>
            <a:ext cx="880028" cy="73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2"/>
              </a:lnSpc>
              <a:spcBef>
                <a:spcPct val="0"/>
              </a:spcBef>
            </a:pPr>
            <a:r>
              <a:rPr lang="en-US" sz="4204" b="1">
                <a:solidFill>
                  <a:srgbClr val="051D40"/>
                </a:solidFill>
                <a:latin typeface="TS Tarek Bold"/>
                <a:ea typeface="TS Tarek Bold"/>
                <a:cs typeface="TS Tarek Bold"/>
                <a:sym typeface="TS Tarek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11600" y="6749049"/>
            <a:ext cx="6138901" cy="12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Menus: permettent au joueur de facilement acceder à toutes les fonctionnalités du jeu: la musique, les skins, les règles...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02100" y="3075434"/>
            <a:ext cx="6138901" cy="162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Skins : Nous avons une grande variété d’apparences de pièces modifiables, dont un est un skin special, il empêche les joueurs de differencier les pieces</a:t>
            </a: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1480657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17760" y="6955282"/>
            <a:ext cx="5549773" cy="12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La musique: dans nous avions rajouté de la musique d’ambiance pour instaurer une atmosphère chill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17760" y="3166073"/>
            <a:ext cx="6138901" cy="162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Differents modes: </a:t>
            </a:r>
          </a:p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Joueur contre IA</a:t>
            </a:r>
          </a:p>
          <a:p>
            <a:pPr algn="l">
              <a:lnSpc>
                <a:spcPts val="3282"/>
              </a:lnSpc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Joueur contre Joueur</a:t>
            </a:r>
          </a:p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- IA contre IA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69" y="4299966"/>
            <a:ext cx="2323149" cy="232314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98830" y="4155386"/>
            <a:ext cx="2323149" cy="23231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7503" y="4855442"/>
            <a:ext cx="1212197" cy="1212197"/>
          </a:xfrm>
          <a:custGeom>
            <a:avLst/>
            <a:gdLst/>
            <a:ahLst/>
            <a:cxnLst/>
            <a:rect l="l" t="t" r="r" b="b"/>
            <a:pathLst>
              <a:path w="1212197" h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63699" y="4644119"/>
            <a:ext cx="1258012" cy="1278940"/>
          </a:xfrm>
          <a:custGeom>
            <a:avLst/>
            <a:gdLst/>
            <a:ahLst/>
            <a:cxnLst/>
            <a:rect l="l" t="t" r="r" b="b"/>
            <a:pathLst>
              <a:path w="1258012" h="1278940">
                <a:moveTo>
                  <a:pt x="0" y="0"/>
                </a:moveTo>
                <a:lnTo>
                  <a:pt x="1258012" y="0"/>
                </a:lnTo>
                <a:lnTo>
                  <a:pt x="1258012" y="1278941"/>
                </a:lnTo>
                <a:lnTo>
                  <a:pt x="0" y="127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72457" y="5269336"/>
            <a:ext cx="4686843" cy="119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Chatgpt nous a permis de perfectionner le travail que nous avons effectué 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2492758" y="2372696"/>
            <a:ext cx="1943100" cy="161652"/>
            <a:chOff x="0" y="0"/>
            <a:chExt cx="511763" cy="425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230934" y="2066886"/>
            <a:ext cx="732066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51"/>
              </a:lnSpc>
              <a:spcBef>
                <a:spcPct val="0"/>
              </a:spcBef>
            </a:pPr>
            <a:r>
              <a:rPr lang="en-US" sz="5376" b="1">
                <a:solidFill>
                  <a:srgbClr val="FFFFFF"/>
                </a:solidFill>
                <a:latin typeface="TS Tarek Bold"/>
                <a:ea typeface="TS Tarek Bold"/>
                <a:cs typeface="TS Tarek Bold"/>
                <a:sym typeface="TS Tarek Bold"/>
              </a:rPr>
              <a:t>LES IA GÉNÉRATIVES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95894" y="4367914"/>
            <a:ext cx="4400018" cy="66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7"/>
              </a:lnSpc>
              <a:spcBef>
                <a:spcPct val="0"/>
              </a:spcBef>
            </a:pPr>
            <a:r>
              <a:rPr lang="en-US" sz="3845" b="1">
                <a:solidFill>
                  <a:srgbClr val="17E3B2"/>
                </a:solidFill>
                <a:latin typeface="TS Tarek Bold"/>
                <a:ea typeface="TS Tarek Bold"/>
                <a:cs typeface="TS Tarek Bold"/>
                <a:sym typeface="TS Tarek Bold"/>
              </a:rPr>
              <a:t>BLACKBOX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2457" y="4367914"/>
            <a:ext cx="4400018" cy="66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7"/>
              </a:lnSpc>
              <a:spcBef>
                <a:spcPct val="0"/>
              </a:spcBef>
            </a:pPr>
            <a:r>
              <a:rPr lang="en-US" sz="3845" b="1">
                <a:solidFill>
                  <a:srgbClr val="17E3B2"/>
                </a:solidFill>
                <a:latin typeface="TS Tarek Bold"/>
                <a:ea typeface="TS Tarek Bold"/>
                <a:cs typeface="TS Tarek Bold"/>
                <a:sym typeface="TS Tarek Bold"/>
              </a:rPr>
              <a:t>CHATGPT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95894" y="5269336"/>
            <a:ext cx="4686843" cy="119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TS Tarek"/>
                <a:ea typeface="TS Tarek"/>
                <a:cs typeface="TS Tarek"/>
                <a:sym typeface="TS Tarek"/>
              </a:rPr>
              <a:t>BlackBox nous a permis de crée des partie de code dans lequel des difficultés majeurs.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1473780" y="1841110"/>
            <a:ext cx="1224824" cy="12248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58069" y="1983962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8977" y="5048782"/>
            <a:ext cx="5707866" cy="58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 NOUS AVOIR ECOUTÉ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90195" y="-62141"/>
            <a:ext cx="7569105" cy="8666577"/>
            <a:chOff x="0" y="0"/>
            <a:chExt cx="6108573" cy="69942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573" cy="6994276"/>
            </a:xfrm>
            <a:custGeom>
              <a:avLst/>
              <a:gdLst/>
              <a:ahLst/>
              <a:cxnLst/>
              <a:rect l="l" t="t" r="r" b="b"/>
              <a:pathLst>
                <a:path w="6108573" h="6994276">
                  <a:moveTo>
                    <a:pt x="6108573" y="0"/>
                  </a:moveTo>
                  <a:lnTo>
                    <a:pt x="6108573" y="3629750"/>
                  </a:lnTo>
                  <a:cubicBezTo>
                    <a:pt x="6108573" y="5487989"/>
                    <a:pt x="4741164" y="6994276"/>
                    <a:pt x="3054350" y="6994276"/>
                  </a:cubicBezTo>
                  <a:cubicBezTo>
                    <a:pt x="1367536" y="6994276"/>
                    <a:pt x="0" y="5487989"/>
                    <a:pt x="0" y="3629890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51777" r="-5177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668977" y="3320418"/>
            <a:ext cx="6823902" cy="120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MERCI A VOUS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8977" y="6153413"/>
            <a:ext cx="6823902" cy="58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PASSONS MAINTENANT AU TEST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342</Words>
  <Application>Microsoft Office PowerPoint</Application>
  <PresentationFormat>Personnalisé</PresentationFormat>
  <Paragraphs>65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TS Tarek</vt:lpstr>
      <vt:lpstr>Archivo Black</vt:lpstr>
      <vt:lpstr>Calibri</vt:lpstr>
      <vt:lpstr>Arial</vt:lpstr>
      <vt:lpstr>TS Tarek Bold</vt:lpstr>
      <vt:lpstr>Almarai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baranovski</cp:lastModifiedBy>
  <cp:revision>2</cp:revision>
  <dcterms:created xsi:type="dcterms:W3CDTF">2006-08-16T00:00:00Z</dcterms:created>
  <dcterms:modified xsi:type="dcterms:W3CDTF">2025-03-07T11:39:39Z</dcterms:modified>
  <dc:identifier>DAGgqUifXy8</dc:identifier>
</cp:coreProperties>
</file>